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B93EDA-1901-40FC-AE91-D7C24315224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514404-48D9-4209-B42E-B43802771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261919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06910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effectLst/>
              </a:rPr>
              <a:t>ЧАРУШИН  ЕВГЕНИЙ      ИВАНОВИЧ            (1901-1965)</a:t>
            </a:r>
            <a:endParaRPr lang="ru-RU" sz="6000" b="1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500570"/>
            <a:ext cx="4052886" cy="192882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Виртуальная книжная выставка к 120-летию со дня рождения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               ШИБЦ</a:t>
            </a:r>
            <a:endParaRPr lang="ru-RU" sz="2400" dirty="0" smtClean="0"/>
          </a:p>
          <a:p>
            <a:r>
              <a:rPr lang="ru-RU" sz="2400" dirty="0" smtClean="0"/>
              <a:t>                   МБОУ Ясногорская   </a:t>
            </a:r>
          </a:p>
          <a:p>
            <a:r>
              <a:rPr lang="ru-RU" sz="2400" dirty="0" smtClean="0"/>
              <a:t>                    СОШ, 2021 г.                                                                 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иблиотека\Desktop\оле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5250"/>
            <a:ext cx="3929090" cy="666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3571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Очаровательный рассказ известного русского писателя для детей Евгения </a:t>
            </a:r>
            <a:r>
              <a:rPr lang="ru-RU" dirty="0" err="1"/>
              <a:t>Чарушина</a:t>
            </a:r>
            <a:r>
              <a:rPr lang="ru-RU" dirty="0"/>
              <a:t> «Олешки» повествует о том, как в зоопарк привезли двух оленей. История учит детей любви к животным, показывая, что даже сделанное во благо дело, может принести вред, если не знать природу зверя. Кроме того, рассказ показывает, что какими добрыми и ласковыми не были животные, у них есть индивидуальные инстинкты. Поэтому рассказ «Олешки» призывает ребят быть осторожными в зоопарке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Библиотека\Desktop\школьная би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5"/>
            <a:ext cx="4286280" cy="40719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642918"/>
            <a:ext cx="32861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 книга - сборник маленьких рассказов о маленьких животных для маленьких детей. Автору удалось заглянуть в мир природы и передать в рассказах настроение животного, испуг, радость...</a:t>
            </a:r>
            <a:br>
              <a:rPr lang="ru-RU" dirty="0" smtClean="0"/>
            </a:br>
            <a:r>
              <a:rPr lang="ru-RU" dirty="0" smtClean="0"/>
              <a:t>Серия рекомендована Департаментом общего и среднего образования Министерства общего и профессионального образования Российской Федерации.</a:t>
            </a:r>
            <a:br>
              <a:rPr lang="ru-RU" dirty="0" smtClean="0"/>
            </a:br>
            <a:r>
              <a:rPr lang="ru-RU" dirty="0" smtClean="0"/>
              <a:t>Произведения печатаются без сокращений.</a:t>
            </a:r>
            <a:br>
              <a:rPr lang="ru-RU" dirty="0" smtClean="0"/>
            </a:br>
            <a:r>
              <a:rPr lang="ru-RU" dirty="0" smtClean="0"/>
              <a:t>Для младшего и среднего школьного возраста.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Библиотека\Desktop\цап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4143404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428605"/>
            <a:ext cx="35719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Евгений Иванович </a:t>
            </a:r>
            <a:r>
              <a:rPr lang="ru-RU" dirty="0" err="1"/>
              <a:t>Чарушин</a:t>
            </a:r>
            <a:r>
              <a:rPr lang="ru-RU" dirty="0"/>
              <a:t> стал известен прежде всего как талантливый художник - анималист. Любовь и теплота, с которыми он изображал животных, принесли ему поистине мировое признание. Однако не только умение реалистично отобразить на холсте окружающий мир прославило его, но и безусловный писательский талант. Рассказы Евгения </a:t>
            </a:r>
            <a:r>
              <a:rPr lang="ru-RU" dirty="0" err="1"/>
              <a:t>Чарушина</a:t>
            </a:r>
            <a:r>
              <a:rPr lang="ru-RU" dirty="0"/>
              <a:t> отличаются детской непосредственностью и свежим взглядом. Простыми и яркими образами он доносит до юных читателей волшебный мир птиц и зверей.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Библиотека\Desktop\р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64386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Библиотека\Desktop\к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5176"/>
            <a:ext cx="3929090" cy="4235394"/>
          </a:xfrm>
          <a:prstGeom prst="rect">
            <a:avLst/>
          </a:prstGeom>
          <a:noFill/>
        </p:spPr>
      </p:pic>
      <p:pic>
        <p:nvPicPr>
          <p:cNvPr id="15363" name="Picture 3" descr="C:\Users\Библиотека\Desktop\соба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85860"/>
            <a:ext cx="35719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чаруш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0010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волшебный 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зверя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643470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642918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рассказе описываются детеныши разных лесных зверей: волка, рыси, лисы и </a:t>
            </a:r>
            <a:r>
              <a:rPr lang="ru-RU" dirty="0" err="1"/>
              <a:t>оленихи</a:t>
            </a:r>
            <a:r>
              <a:rPr lang="ru-RU" dirty="0"/>
              <a:t>. Скоро они станут большими красавцами-зверями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друз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4000528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85729"/>
            <a:ext cx="32861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рассказе написано о дружбе лисенка, которого приютил лесник, и щенка. Леснику стало жаль, найденного в лисьей норке, малыша, и он решил выходить его. Лисенка старик назвал Васькой, а щенок получил имя Огарок</a:t>
            </a:r>
            <a:r>
              <a:rPr lang="ru-RU" dirty="0" smtClean="0"/>
              <a:t>,</a:t>
            </a:r>
            <a:r>
              <a:rPr lang="ru-RU" dirty="0"/>
              <a:t>  Когда звери подросли, Ваську поместили в конуру, и он оттуда сбежал в лес. Тут старик подумал, что его совесть будет чиста, если он уже на охоте подстрелит Ваську, и, выпустив собаку, велел брать след!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о зв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572032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31432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Написанные ясным и простым языком, рассказы о животных Евгения </a:t>
            </a:r>
            <a:r>
              <a:rPr lang="ru-RU" dirty="0" err="1" smtClean="0"/>
              <a:t>Чарушина</a:t>
            </a:r>
            <a:r>
              <a:rPr lang="ru-RU" dirty="0" smtClean="0"/>
              <a:t> не только познакомят малышей с повадками диких зверят, но и поведают о каждом из них свою историю. Рисунки автора, замечательного художника-анималиста, перенесут юных читателей на лесную полянку, где играет рысёнок, в избушку лесника, где бок о бок растут настоящие друзья - лисёнок и щенок, или в зоопарк, где устроили возню медвежата.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\Desktop\боль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4000528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35004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Это книга маленьким - о маленьких. Певучие ритмичные рассказы Евгения </a:t>
            </a:r>
            <a:r>
              <a:rPr lang="ru-RU" sz="1600" dirty="0" err="1"/>
              <a:t>Чарушина</a:t>
            </a:r>
            <a:r>
              <a:rPr lang="ru-RU" sz="1600" dirty="0"/>
              <a:t> напомнят детям русские народные сказки, а иллюстрации автора познакомят читателя с миром живой природы. Получилась настоящая лесная школа: птенцы дятла учатся добывать жучков, зайчата - прятаться в траве, пока рысёнок вслед за мамой ступает мягко, слушает внимательно, высматривая добычу, а бельчата прыгают с ветки на ветку и дальше - с дерева на дерево... И все звери, большие и маленькие, учат читателя бережно относиться к природе. Из этих рассказов малыш не столько узнает, как звери и птицы учат своих детей добывать еду или спасаться от хищников, но и запомнят самое главное - родители всегда рядом и заботятся о нём. Для дошкольного и младшего школьного возраста.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esktop\в ле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714776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Эта небольшая </a:t>
            </a:r>
            <a:r>
              <a:rPr lang="ru-RU" b="1" dirty="0"/>
              <a:t>книга</a:t>
            </a:r>
            <a:r>
              <a:rPr lang="ru-RU" dirty="0"/>
              <a:t> познакомит ребенка со зверями и птицами, населяющими наши </a:t>
            </a:r>
            <a:r>
              <a:rPr lang="ru-RU" b="1" dirty="0"/>
              <a:t>леса</a:t>
            </a:r>
            <a:r>
              <a:rPr lang="ru-RU" dirty="0"/>
              <a:t>: зайцем и медведем, дятлом и совой, лисой и барсуком. Рассказал о жизни лесных обитателей детский писатель и художник Евгений Иванович </a:t>
            </a:r>
            <a:r>
              <a:rPr lang="ru-RU" b="1" dirty="0" err="1"/>
              <a:t>Чарушин</a:t>
            </a:r>
            <a:r>
              <a:rPr lang="ru-RU" dirty="0"/>
              <a:t>, а замечательные иллюстрации к </a:t>
            </a:r>
            <a:r>
              <a:rPr lang="ru-RU" b="1" dirty="0"/>
              <a:t>книге</a:t>
            </a:r>
            <a:r>
              <a:rPr lang="ru-RU" dirty="0"/>
              <a:t> создал его сын Никита Евгеньевич.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\Desktop\на нашем дво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714776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500042"/>
            <a:ext cx="36433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</a:t>
            </a:r>
            <a:r>
              <a:rPr lang="ru-RU" dirty="0"/>
              <a:t> </a:t>
            </a:r>
            <a:r>
              <a:rPr lang="ru-RU" b="1" dirty="0"/>
              <a:t>нашем</a:t>
            </a:r>
            <a:r>
              <a:rPr lang="ru-RU" dirty="0"/>
              <a:t> </a:t>
            </a:r>
            <a:r>
              <a:rPr lang="ru-RU" b="1" dirty="0"/>
              <a:t>дворе</a:t>
            </a:r>
            <a:r>
              <a:rPr lang="ru-RU" dirty="0"/>
              <a:t> живут игривая кошка Маруська с котёнком, собака Шарик, верный сторож хозяйского добра, курочка с цыплятами, корова Пеструха, свинья Хавронья-красавица и даже верблюд. Короткие истории Евгения </a:t>
            </a:r>
            <a:r>
              <a:rPr lang="ru-RU" b="1" dirty="0" err="1"/>
              <a:t>Чарушина</a:t>
            </a:r>
            <a:r>
              <a:rPr lang="ru-RU" dirty="0"/>
              <a:t> поведают малышам о повадках и привычках домашних животных, а иллюстрации Никиты </a:t>
            </a:r>
            <a:r>
              <a:rPr lang="ru-RU" b="1" dirty="0" err="1"/>
              <a:t>Чарушина</a:t>
            </a:r>
            <a:r>
              <a:rPr lang="ru-RU" dirty="0"/>
              <a:t> познакомят с их внешним видом.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380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ЧАРУШИН  ЕВГЕНИЙ      ИВАНОВИЧ            (1901-1965)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ЧАРУШИН  ЕВГЕНИЙ      ИВАНОВИЧ            (1901-1965)</dc:title>
  <dc:creator>Библиотека</dc:creator>
  <cp:lastModifiedBy>Библиотека</cp:lastModifiedBy>
  <cp:revision>13</cp:revision>
  <dcterms:created xsi:type="dcterms:W3CDTF">2021-11-25T23:23:21Z</dcterms:created>
  <dcterms:modified xsi:type="dcterms:W3CDTF">2021-12-07T03:16:44Z</dcterms:modified>
</cp:coreProperties>
</file>